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83" r:id="rId4"/>
    <p:sldId id="277" r:id="rId5"/>
    <p:sldId id="278" r:id="rId6"/>
    <p:sldId id="279" r:id="rId7"/>
    <p:sldId id="280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7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9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1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2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5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8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3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8AFC-E3CD-4D88-994A-E5CBBB3122CE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0C32-13B5-4F13-9F8A-AC0EC3825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480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2" y="1889151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2" y="1784634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24" y="1419623"/>
            <a:ext cx="4608513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39318" y="4574872"/>
            <a:ext cx="356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Иванов В., Бурова О., 1947 г. 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87">
        <p:pull/>
      </p:transition>
    </mc:Choice>
    <mc:Fallback xmlns="">
      <p:transition spd="slow" advClick="0" advTm="10587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0" y="1977437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23678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Starchenko_TF\Рабочий стол\Выборы 2014\Ретроплакаты\ivanov_v.__burova_o.___ya_golosuyu_za_kandidata_b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25031"/>
            <a:ext cx="4588950" cy="31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55462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Иванов В., Бурова О., 1947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206560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30504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659">
        <p:pull/>
      </p:transition>
    </mc:Choice>
    <mc:Fallback xmlns="">
      <p:transition spd="slow" advClick="0" advTm="10659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200962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7" y="1974321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Documents and Settings\Starchenko_TF\Рабочий стол\Выборы 2014\Ретроплакаты\golovanov_l.___deputat___sluga_naroda._1947g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3617"/>
            <a:ext cx="4588950" cy="32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4554623"/>
            <a:ext cx="3816424" cy="37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Голованов Л., 1947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14" y="189157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41818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834">
        <p:pull/>
      </p:transition>
    </mc:Choice>
    <mc:Fallback xmlns="">
      <p:transition spd="slow" advClick="0" advTm="1083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4" y="200962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5" y="1959800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Starchenko_TF\Рабочий стол\Выборы 2014\Ретроплакаты\ivanov_v.___za_narodnoe_schastwe__1950g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9622"/>
            <a:ext cx="4752528" cy="31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455462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Иванов В., 1950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52" y="232647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15577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608">
        <p:pull/>
      </p:transition>
    </mc:Choice>
    <mc:Fallback xmlns="">
      <p:transition spd="slow" advClick="0" advTm="1160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1" y="200962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74321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Starchenko_TF\Рабочий стол\Выборы 2014\Ретроплакаты\shebertsov_n___vse_na_vybory__1947g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60684"/>
            <a:ext cx="4820675" cy="30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5948" y="453540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Шеберцов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Н., 1947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54" y="201557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28488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70">
        <p:pull/>
      </p:transition>
    </mc:Choice>
    <mc:Fallback xmlns="">
      <p:transition spd="slow" advClick="0" advTm="1177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0" y="200962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2" y="1974321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34" y="1400970"/>
            <a:ext cx="4816475" cy="315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7100" y="457303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Ливанов В., 1937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28" y="141480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12786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681">
        <p:pull/>
      </p:transition>
    </mc:Choice>
    <mc:Fallback xmlns="">
      <p:transition spd="slow" advClick="0" advTm="1168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0165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9" y="1875669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Североморская централизованная библиотечная система, предоставляющая пользователям услугу по осуществлению библиотечного, библиографического, информационного обслуживания, признана лауреатом регионального конкурса «Лучшие товары и услуги Мурманской области 2014г.»!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1800" y="1419622"/>
            <a:ext cx="5817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В презентации использованы ресурсы телевизионно-коммуникационной сети «Интернет».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Презентация подготовлена Центром общественного доступа Центральной городской библиотеки.</a:t>
            </a:r>
            <a:endParaRPr lang="ru-RU" sz="2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62" y="3363838"/>
            <a:ext cx="12382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68975" y="299128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Gabriola" pitchFamily="82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(Основание использования знака: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МБУК Североморская ЦБС признана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лауреатом </a:t>
            </a:r>
            <a:r>
              <a:rPr lang="ru-RU" dirty="0">
                <a:solidFill>
                  <a:srgbClr val="002060"/>
                </a:solidFill>
                <a:latin typeface="Gabriola" pitchFamily="82" charset="0"/>
              </a:rPr>
              <a:t>регионального конкурса </a:t>
            </a:r>
            <a:endParaRPr lang="ru-RU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Gabriola" pitchFamily="82" charset="0"/>
              </a:rPr>
              <a:t>Лучшие товары и услуги </a:t>
            </a:r>
            <a:endParaRPr lang="ru-RU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Мурманской </a:t>
            </a:r>
            <a:r>
              <a:rPr lang="ru-RU" dirty="0">
                <a:solidFill>
                  <a:srgbClr val="002060"/>
                </a:solidFill>
                <a:latin typeface="Gabriola" pitchFamily="82" charset="0"/>
              </a:rPr>
              <a:t>области </a:t>
            </a: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2014года»)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51920" y="3132404"/>
            <a:ext cx="338437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752" y="168146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1754724009"/>
      </p:ext>
    </p:extLst>
  </p:cSld>
  <p:clrMapOvr>
    <a:masterClrMapping/>
  </p:clrMapOvr>
  <p:transition spd="slow" advClick="0" advTm="76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80" y="1419622"/>
            <a:ext cx="4956175" cy="33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07467" y="4573919"/>
            <a:ext cx="284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Шубина Г., 1947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141480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2" y="1889151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2" y="1850957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1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24">
        <p:pull/>
      </p:transition>
    </mc:Choice>
    <mc:Fallback xmlns="">
      <p:transition spd="slow" advClick="0" advTm="1122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solidFill>
                  <a:prstClr val="black"/>
                </a:solidFill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solidFill>
                  <a:prstClr val="black"/>
                </a:solidFill>
                <a:latin typeface="Gabriola" pitchFamily="82" charset="0"/>
              </a:rPr>
              <a:t>В.Н.Денисов</a:t>
            </a:r>
            <a:r>
              <a:rPr lang="ru-RU" sz="1400" dirty="0" smtClean="0">
                <a:solidFill>
                  <a:prstClr val="black"/>
                </a:solidFill>
                <a:latin typeface="Gabriola" pitchFamily="82" charset="0"/>
              </a:rPr>
              <a:t>)</a:t>
            </a:r>
            <a:endParaRPr lang="ru-RU" sz="1400" dirty="0">
              <a:solidFill>
                <a:prstClr val="black"/>
              </a:solidFill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9" y="1977437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23678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Starchenko_TF\Рабочий стол\Выборы 2014\Ретроплакаты\livanova_v.___golosuyte_za_dalwneyshik_rastsvet_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68" y="1419508"/>
            <a:ext cx="5832648" cy="32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4554623"/>
            <a:ext cx="26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Ливанов В., 1937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52" y="204535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1222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90">
        <p:pull/>
      </p:transition>
    </mc:Choice>
    <mc:Fallback xmlns="">
      <p:transition spd="slow" advClick="0" advTm="1159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8" y="1977437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9" y="1923678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Documents and Settings\Starchenko_TF\Рабочий стол\Выборы 2014\Ретроплакаты\neizvestnyy_avtor___proletarskaya_ratw__idi_v_so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10" y="1419622"/>
            <a:ext cx="4516942" cy="31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4506674"/>
            <a:ext cx="365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Неизвестный автор, 1926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35" y="204535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16139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23">
        <p:pull/>
      </p:transition>
    </mc:Choice>
    <mc:Fallback xmlns="">
      <p:transition spd="slow" advClick="0" advTm="11723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03432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851670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Starchenko_TF\Рабочий стол\Выборы 2014\Ретроплакаты\makarychev_i.__raev_s.___kajdaya_kuharka_doljna_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01" y="1387040"/>
            <a:ext cx="4660958" cy="32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455462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Макарычев И.,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Раев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С., 1925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43" y="186179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24971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28">
        <p:pull/>
      </p:transition>
    </mc:Choice>
    <mc:Fallback xmlns="">
      <p:transition spd="slow" advClick="0" advTm="1072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9" y="1977437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9" y="1923678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Starchenko_TF\Рабочий стол\Выборы 2014\Ретроплакаты\karachentsov_p.___za_sotsialisticheskuyu_rodinu__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9622"/>
            <a:ext cx="4896544" cy="31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8368" y="450667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Караченцов П., 1938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2" y="200983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40047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71">
        <p:pull/>
      </p:transition>
    </mc:Choice>
    <mc:Fallback xmlns="">
      <p:transition spd="slow" advClick="0" advTm="1127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086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200368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7" y="1974321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Starchenko_TF\Рабочий стол\Выборы 2014\Ретроплакаты\toidze_i.___ya_starik__vy_menya_ponimaete..._1947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9622"/>
            <a:ext cx="47329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1173" y="455462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Тоидзе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И., 1947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197802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40090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424">
        <p:pull/>
      </p:transition>
    </mc:Choice>
    <mc:Fallback xmlns="">
      <p:transition spd="slow" advClick="0" advTm="1142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0" y="2009625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67497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Documents and Settings\Starchenko_TF\Рабочий стол\Выборы 2014\Ретроплакаты\ioganson_b.___za_schastlivuyu_yunostw_golosuet_so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42" y="1414184"/>
            <a:ext cx="4660958" cy="32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455462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Иогансон Б., 1946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30" y="197802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62535948"/>
      </p:ext>
    </p:extLst>
  </p:cSld>
  <p:clrMapOvr>
    <a:masterClrMapping/>
  </p:clrMapOvr>
  <p:transition spd="slow" advClick="0" advTm="1106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archenko_TF\Рабочий стол\711338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0833" r="32528" b="54426"/>
          <a:stretch/>
        </p:blipFill>
        <p:spPr bwMode="auto">
          <a:xfrm>
            <a:off x="3962400" y="2206229"/>
            <a:ext cx="1219200" cy="1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329480" cy="5143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244" y="1"/>
            <a:ext cx="8975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086"/>
            <a:ext cx="658174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Слайд-выставка  </a:t>
            </a:r>
            <a:r>
              <a:rPr lang="ru-RU" sz="2800" b="1" dirty="0" err="1" smtClean="0">
                <a:solidFill>
                  <a:srgbClr val="C00000"/>
                </a:solidFill>
                <a:latin typeface="Constantia" pitchFamily="18" charset="0"/>
              </a:rPr>
              <a:t>ретроплакатов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                         «Выборы в СССР»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         (режим доступа </a:t>
            </a:r>
            <a:r>
              <a:rPr lang="ru-RU" sz="1200" i="1" dirty="0" err="1" smtClean="0">
                <a:solidFill>
                  <a:srgbClr val="002060"/>
                </a:solidFill>
                <a:latin typeface="Constantia" pitchFamily="18" charset="0"/>
              </a:rPr>
              <a:t>ретроплакатов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1200" i="1" dirty="0" smtClean="0">
                <a:solidFill>
                  <a:srgbClr val="002060"/>
                </a:solidFill>
                <a:latin typeface="Constantia" pitchFamily="18" charset="0"/>
              </a:rPr>
              <a:t>www.rfsv.ru</a:t>
            </a:r>
            <a:r>
              <a:rPr lang="ru-RU" sz="1200" i="1" dirty="0" smtClean="0">
                <a:solidFill>
                  <a:srgbClr val="002060"/>
                </a:solidFill>
                <a:latin typeface="Constantia" pitchFamily="18" charset="0"/>
              </a:rPr>
              <a:t> (Российский фонд свободных выборов) </a:t>
            </a:r>
            <a:endParaRPr lang="ru-RU" sz="12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446" y="1784634"/>
            <a:ext cx="4799392" cy="27699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«Плакат не есть длинное чтиво,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Отнесись к зрителю бережно, учтиво...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Взглянул зритель и мыслью объят, </a:t>
            </a:r>
          </a:p>
          <a:p>
            <a:pPr algn="ctr"/>
            <a:r>
              <a:rPr lang="ru-RU" sz="3200" b="1" i="1" dirty="0" smtClean="0">
                <a:latin typeface="Gabriola" pitchFamily="82" charset="0"/>
              </a:rPr>
              <a:t>Вот это и есть плакат.»</a:t>
            </a:r>
          </a:p>
          <a:p>
            <a:pPr algn="r"/>
            <a:r>
              <a:rPr lang="ru-RU" sz="1400" dirty="0" smtClean="0">
                <a:latin typeface="Gabriola" pitchFamily="82" charset="0"/>
              </a:rPr>
              <a:t>Дени (художник </a:t>
            </a:r>
            <a:r>
              <a:rPr lang="ru-RU" sz="1400" dirty="0" err="1" smtClean="0">
                <a:latin typeface="Gabriola" pitchFamily="82" charset="0"/>
              </a:rPr>
              <a:t>В.Н.Денисов</a:t>
            </a:r>
            <a:r>
              <a:rPr lang="ru-RU" sz="1400" dirty="0" smtClean="0">
                <a:latin typeface="Gabriola" pitchFamily="82" charset="0"/>
              </a:rPr>
              <a:t>)</a:t>
            </a:r>
            <a:endParaRPr lang="ru-RU" sz="1400" dirty="0"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0" y="1977437"/>
            <a:ext cx="847103" cy="6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1" y="1923678"/>
            <a:ext cx="239062" cy="2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archenko_TF\Рабочий стол\285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4827"/>
          <a:stretch/>
        </p:blipFill>
        <p:spPr bwMode="auto">
          <a:xfrm rot="5400000">
            <a:off x="3833451" y="-70733"/>
            <a:ext cx="3839383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9622"/>
            <a:ext cx="5904656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0" y="1636737"/>
            <a:ext cx="50847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29480" y="11086"/>
            <a:ext cx="0" cy="51324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9622"/>
            <a:ext cx="45889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6123" y="456358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Хорошевский Г., 1931 г.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52" y="153306"/>
            <a:ext cx="2221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abriola" pitchFamily="82" charset="0"/>
              </a:rPr>
              <a:t>Второе воскресенье сентября –</a:t>
            </a: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               единый день голосования в РФ</a:t>
            </a:r>
          </a:p>
          <a:p>
            <a:pPr algn="r"/>
            <a:endParaRPr lang="ru-RU" sz="2600" b="1" dirty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endParaRPr lang="ru-RU" sz="2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13 сентября 2015–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выборы депутатов Совета депутатов ЗАТО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</a:rPr>
              <a:t>г. Североморск</a:t>
            </a:r>
          </a:p>
        </p:txBody>
      </p:sp>
    </p:spTree>
    <p:extLst>
      <p:ext uri="{BB962C8B-B14F-4D97-AF65-F5344CB8AC3E}">
        <p14:creationId xmlns:p14="http://schemas.microsoft.com/office/powerpoint/2010/main" val="2956228286"/>
      </p:ext>
    </p:extLst>
  </p:cSld>
  <p:clrMapOvr>
    <a:masterClrMapping/>
  </p:clrMapOvr>
  <p:transition spd="slow" advClick="0" advTm="116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1261</Words>
  <Application>Microsoft Office PowerPoint</Application>
  <PresentationFormat>Экран (16:9)</PresentationFormat>
  <Paragraphs>233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СЦБС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Starchenko_TF</dc:creator>
  <cp:lastModifiedBy>Starchenko_TF</cp:lastModifiedBy>
  <cp:revision>49</cp:revision>
  <dcterms:created xsi:type="dcterms:W3CDTF">2014-07-31T10:46:12Z</dcterms:created>
  <dcterms:modified xsi:type="dcterms:W3CDTF">2015-08-10T10:39:09Z</dcterms:modified>
  <cp:contentStatus/>
</cp:coreProperties>
</file>